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4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8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2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3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1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2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2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2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1C27-E668-41EA-A88E-3CB6AD69A351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3650-BCC7-4847-B8F9-DCC708D73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9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879" t="12104" r="11925" b="5854"/>
          <a:stretch/>
        </p:blipFill>
        <p:spPr>
          <a:xfrm>
            <a:off x="875763" y="656822"/>
            <a:ext cx="10174310" cy="60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7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244" t="9287" r="13707" b="50044"/>
          <a:stretch/>
        </p:blipFill>
        <p:spPr>
          <a:xfrm>
            <a:off x="739281" y="1390918"/>
            <a:ext cx="11109283" cy="347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2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889" t="23547" r="9944" b="6206"/>
          <a:stretch/>
        </p:blipFill>
        <p:spPr>
          <a:xfrm>
            <a:off x="838200" y="1027906"/>
            <a:ext cx="10560676" cy="513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164" t="9463" r="13806" b="12192"/>
          <a:stretch/>
        </p:blipFill>
        <p:spPr>
          <a:xfrm>
            <a:off x="1043188" y="463638"/>
            <a:ext cx="10222871" cy="60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4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868" t="36224" r="12618" b="41417"/>
          <a:stretch/>
        </p:blipFill>
        <p:spPr>
          <a:xfrm>
            <a:off x="0" y="2279560"/>
            <a:ext cx="12150258" cy="199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3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333" t="22315" r="12419" b="21523"/>
          <a:stretch/>
        </p:blipFill>
        <p:spPr>
          <a:xfrm>
            <a:off x="708337" y="1133341"/>
            <a:ext cx="10337007" cy="44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2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Evelyn</cp:lastModifiedBy>
  <cp:revision>2</cp:revision>
  <dcterms:created xsi:type="dcterms:W3CDTF">2019-03-09T18:26:38Z</dcterms:created>
  <dcterms:modified xsi:type="dcterms:W3CDTF">2019-03-09T18:44:03Z</dcterms:modified>
</cp:coreProperties>
</file>